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75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79D347B-DD77-4F5A-872D-FAA2126B7538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9239E31-115D-4A7D-B8A2-5CB7BDA0B6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9D347B-DD77-4F5A-872D-FAA2126B7538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239E31-115D-4A7D-B8A2-5CB7BDA0B6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9D347B-DD77-4F5A-872D-FAA2126B7538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239E31-115D-4A7D-B8A2-5CB7BDA0B6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9D347B-DD77-4F5A-872D-FAA2126B7538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239E31-115D-4A7D-B8A2-5CB7BDA0B6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79D347B-DD77-4F5A-872D-FAA2126B7538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9239E31-115D-4A7D-B8A2-5CB7BDA0B6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9D347B-DD77-4F5A-872D-FAA2126B7538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9239E31-115D-4A7D-B8A2-5CB7BDA0B6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9D347B-DD77-4F5A-872D-FAA2126B7538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9239E31-115D-4A7D-B8A2-5CB7BDA0B6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9D347B-DD77-4F5A-872D-FAA2126B7538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239E31-115D-4A7D-B8A2-5CB7BDA0B6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9D347B-DD77-4F5A-872D-FAA2126B7538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239E31-115D-4A7D-B8A2-5CB7BDA0B6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79D347B-DD77-4F5A-872D-FAA2126B7538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9239E31-115D-4A7D-B8A2-5CB7BDA0B6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79D347B-DD77-4F5A-872D-FAA2126B7538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9239E31-115D-4A7D-B8A2-5CB7BDA0B6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279D347B-DD77-4F5A-872D-FAA2126B7538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E9239E31-115D-4A7D-B8A2-5CB7BDA0B6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428604"/>
            <a:ext cx="7929618" cy="6072230"/>
          </a:xfrm>
        </p:spPr>
        <p:txBody>
          <a:bodyPr/>
          <a:lstStyle/>
          <a:p>
            <a:pPr algn="l"/>
            <a:endParaRPr lang="sr-Cyrl-RS" sz="3200" dirty="0" smtClean="0"/>
          </a:p>
          <a:p>
            <a:pPr algn="l"/>
            <a:endParaRPr lang="sr-Cyrl-RS" dirty="0" smtClean="0"/>
          </a:p>
          <a:p>
            <a:pPr algn="l"/>
            <a:endParaRPr lang="sr-Cyrl-RS" dirty="0" smtClean="0"/>
          </a:p>
          <a:p>
            <a:pPr algn="l"/>
            <a:r>
              <a:rPr lang="sr-Cyrl-RS" sz="7200" dirty="0" smtClean="0"/>
              <a:t>Добро дошли на час математике!</a:t>
            </a:r>
          </a:p>
          <a:p>
            <a:pPr algn="l"/>
            <a:endParaRPr lang="sr-Cyrl-R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Домаћи задатак: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r-Cyrl-RS" sz="4000" dirty="0" smtClean="0"/>
              <a:t>Задаци на 93. и 94. </a:t>
            </a:r>
            <a:r>
              <a:rPr lang="sr-Cyrl-RS" sz="4000" smtClean="0"/>
              <a:t>у уџбенику.</a:t>
            </a:r>
            <a:endParaRPr lang="en-US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785794"/>
            <a:ext cx="8229600" cy="4526280"/>
          </a:xfrm>
        </p:spPr>
        <p:txBody>
          <a:bodyPr/>
          <a:lstStyle/>
          <a:p>
            <a:pPr>
              <a:buNone/>
            </a:pPr>
            <a:r>
              <a:rPr lang="sr-Cyrl-RS" dirty="0" smtClean="0"/>
              <a:t>За почетак ћемо се подсетити нечега!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sz="4400" dirty="0" smtClean="0"/>
              <a:t>Који је број </a:t>
            </a:r>
            <a:r>
              <a:rPr lang="sr-Cyrl-RS" sz="4400" dirty="0" smtClean="0">
                <a:solidFill>
                  <a:srgbClr val="FF0000"/>
                </a:solidFill>
              </a:rPr>
              <a:t>три пута </a:t>
            </a:r>
            <a:r>
              <a:rPr lang="sr-Cyrl-RS" sz="4400" dirty="0" smtClean="0"/>
              <a:t>већи од броја 4?</a:t>
            </a:r>
          </a:p>
          <a:p>
            <a:pPr>
              <a:buNone/>
            </a:pPr>
            <a:endParaRPr lang="sr-Cyrl-RS" sz="4400" dirty="0" smtClean="0"/>
          </a:p>
          <a:p>
            <a:pPr>
              <a:buNone/>
            </a:pPr>
            <a:r>
              <a:rPr lang="sr-Cyrl-RS" sz="4400" dirty="0" smtClean="0"/>
              <a:t>3 </a:t>
            </a:r>
            <a:r>
              <a:rPr lang="sr-Cyrl-RS" sz="4400" dirty="0" smtClean="0">
                <a:solidFill>
                  <a:srgbClr val="FF0000"/>
                </a:solidFill>
              </a:rPr>
              <a:t>•</a:t>
            </a:r>
            <a:r>
              <a:rPr lang="sr-Cyrl-RS" sz="4400" dirty="0" smtClean="0"/>
              <a:t> 4 = 12</a:t>
            </a:r>
            <a:endParaRPr lang="en-US" sz="4400" dirty="0" smtClean="0"/>
          </a:p>
          <a:p>
            <a:pPr>
              <a:buNone/>
            </a:pPr>
            <a:endParaRPr lang="sr-Cyrl-R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r-Cyrl-RS" sz="4800" dirty="0" smtClean="0"/>
              <a:t>Који је број </a:t>
            </a:r>
            <a:r>
              <a:rPr lang="sr-Cyrl-RS" sz="4800" dirty="0" smtClean="0">
                <a:solidFill>
                  <a:srgbClr val="FF0000"/>
                </a:solidFill>
              </a:rPr>
              <a:t>за</a:t>
            </a:r>
            <a:r>
              <a:rPr lang="sr-Cyrl-RS" sz="4800" dirty="0" smtClean="0"/>
              <a:t> 3 већи од 4?</a:t>
            </a:r>
          </a:p>
          <a:p>
            <a:pPr>
              <a:buNone/>
            </a:pPr>
            <a:endParaRPr lang="sr-Cyrl-RS" sz="4800" dirty="0" smtClean="0"/>
          </a:p>
          <a:p>
            <a:pPr>
              <a:buNone/>
            </a:pPr>
            <a:r>
              <a:rPr lang="sr-Cyrl-RS" sz="4800" dirty="0" smtClean="0"/>
              <a:t>3 </a:t>
            </a:r>
            <a:r>
              <a:rPr lang="sr-Cyrl-RS" sz="4800" dirty="0" smtClean="0">
                <a:solidFill>
                  <a:srgbClr val="FF0000"/>
                </a:solidFill>
              </a:rPr>
              <a:t>+</a:t>
            </a:r>
            <a:r>
              <a:rPr lang="sr-Cyrl-RS" sz="4800" dirty="0" smtClean="0"/>
              <a:t> 4 = 7</a:t>
            </a:r>
            <a:endParaRPr lang="en-US" sz="4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r-Cyrl-RS" dirty="0" smtClean="0"/>
              <a:t>Запишите наслов: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r-Cyrl-RS" sz="4400" dirty="0" smtClean="0"/>
              <a:t>Одређујем толико пута мањи број и за толико мањи број</a:t>
            </a:r>
            <a:endParaRPr lang="en-US" sz="4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r-Cyrl-RS" dirty="0" smtClean="0"/>
              <a:t>Записујете следеће: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r-Cyrl-RS" sz="3600" dirty="0" smtClean="0"/>
              <a:t>Број који је </a:t>
            </a:r>
            <a:r>
              <a:rPr lang="sr-Cyrl-RS" sz="3600" dirty="0" smtClean="0">
                <a:solidFill>
                  <a:srgbClr val="FF0000"/>
                </a:solidFill>
              </a:rPr>
              <a:t>за</a:t>
            </a:r>
            <a:r>
              <a:rPr lang="sr-Cyrl-RS" sz="3600" dirty="0" smtClean="0"/>
              <a:t> 4 мањи од броја 12.</a:t>
            </a:r>
          </a:p>
          <a:p>
            <a:pPr>
              <a:buNone/>
            </a:pPr>
            <a:endParaRPr lang="sr-Cyrl-RS" sz="3600" dirty="0" smtClean="0"/>
          </a:p>
          <a:p>
            <a:pPr>
              <a:buNone/>
            </a:pPr>
            <a:endParaRPr lang="sr-Cyrl-RS" sz="3600" dirty="0" smtClean="0"/>
          </a:p>
          <a:p>
            <a:pPr>
              <a:buNone/>
            </a:pPr>
            <a:r>
              <a:rPr lang="sr-Cyrl-RS" sz="3600" dirty="0" smtClean="0"/>
              <a:t>12</a:t>
            </a:r>
            <a:r>
              <a:rPr lang="sr-Cyrl-RS" sz="3600" dirty="0" smtClean="0">
                <a:solidFill>
                  <a:srgbClr val="FF0000"/>
                </a:solidFill>
              </a:rPr>
              <a:t>-</a:t>
            </a:r>
            <a:r>
              <a:rPr lang="sr-Cyrl-RS" sz="3600" dirty="0" smtClean="0"/>
              <a:t>4=8</a:t>
            </a:r>
            <a:endParaRPr lang="en-US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45262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RS" sz="4400" dirty="0" smtClean="0">
                <a:solidFill>
                  <a:srgbClr val="FF0000"/>
                </a:solidFill>
              </a:rPr>
              <a:t>За толико мањи број одређујемо одузимањем. 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857232"/>
            <a:ext cx="8229600" cy="45262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RS" sz="3600" dirty="0" smtClean="0"/>
              <a:t>Број који је 4 </a:t>
            </a:r>
            <a:r>
              <a:rPr lang="sr-Cyrl-RS" sz="3600" dirty="0" smtClean="0">
                <a:solidFill>
                  <a:srgbClr val="FF0000"/>
                </a:solidFill>
              </a:rPr>
              <a:t>пута</a:t>
            </a:r>
            <a:r>
              <a:rPr lang="sr-Cyrl-RS" sz="3600" dirty="0" smtClean="0"/>
              <a:t> мањи од броја 12.</a:t>
            </a:r>
          </a:p>
          <a:p>
            <a:pPr>
              <a:buNone/>
            </a:pPr>
            <a:endParaRPr lang="sr-Cyrl-RS" sz="3600" dirty="0" smtClean="0"/>
          </a:p>
          <a:p>
            <a:pPr>
              <a:buNone/>
            </a:pPr>
            <a:r>
              <a:rPr lang="sr-Cyrl-RS" sz="3600" dirty="0" smtClean="0"/>
              <a:t>12</a:t>
            </a:r>
            <a:r>
              <a:rPr lang="sr-Cyrl-RS" sz="3600" dirty="0" smtClean="0">
                <a:solidFill>
                  <a:srgbClr val="FF0000"/>
                </a:solidFill>
              </a:rPr>
              <a:t>:</a:t>
            </a:r>
            <a:r>
              <a:rPr lang="sr-Cyrl-RS" sz="3600" dirty="0" smtClean="0"/>
              <a:t>4=3</a:t>
            </a:r>
            <a:endParaRPr lang="en-US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Cyrl-RS" sz="4400" dirty="0" smtClean="0">
                <a:solidFill>
                  <a:srgbClr val="FF0000"/>
                </a:solidFill>
              </a:rPr>
              <a:t>Толико пута мањи број одређујемо дељењем.</a:t>
            </a:r>
            <a:endParaRPr lang="en-US" sz="44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sr-Cyrl-RS" dirty="0" smtClean="0"/>
              <a:t>Запишите и урадите следеће задатке: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r-Cyrl-RS" dirty="0" smtClean="0"/>
              <a:t>Одреди број који је:</a:t>
            </a:r>
            <a:endParaRPr lang="en-US" dirty="0" smtClean="0"/>
          </a:p>
          <a:p>
            <a:pPr lvl="0"/>
            <a:r>
              <a:rPr lang="sr-Cyrl-RS" dirty="0" smtClean="0"/>
              <a:t>За 5 мањи од 25 ____________________</a:t>
            </a:r>
            <a:endParaRPr lang="en-US" dirty="0" smtClean="0"/>
          </a:p>
          <a:p>
            <a:pPr lvl="0"/>
            <a:r>
              <a:rPr lang="sr-Cyrl-RS" dirty="0" smtClean="0"/>
              <a:t>5 пута мањи од 25 __________________</a:t>
            </a:r>
            <a:endParaRPr lang="en-US" dirty="0" smtClean="0"/>
          </a:p>
          <a:p>
            <a:pPr lvl="0"/>
            <a:r>
              <a:rPr lang="sr-Cyrl-RS" dirty="0" smtClean="0"/>
              <a:t>4 пута мањи од 32  __________________</a:t>
            </a:r>
            <a:endParaRPr lang="en-US" dirty="0" smtClean="0"/>
          </a:p>
          <a:p>
            <a:pPr lvl="0"/>
            <a:r>
              <a:rPr lang="sr-Cyrl-RS" dirty="0" smtClean="0"/>
              <a:t>За 4 мањи од 32 ____________________</a:t>
            </a:r>
            <a:endParaRPr lang="en-US" dirty="0" smtClean="0"/>
          </a:p>
          <a:p>
            <a:pPr lvl="0"/>
            <a:r>
              <a:rPr lang="sr-Cyrl-RS" dirty="0" smtClean="0"/>
              <a:t>За 3 мањи од највећег непарног броја 1. десетице ________________</a:t>
            </a:r>
            <a:endParaRPr lang="en-US" dirty="0" smtClean="0"/>
          </a:p>
          <a:p>
            <a:pPr lvl="0"/>
            <a:r>
              <a:rPr lang="sr-Cyrl-RS" dirty="0" smtClean="0"/>
              <a:t>3 пута мањи од претходника броја 10 ________________________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89</TotalTime>
  <Words>161</Words>
  <Application>Microsoft Office PowerPoint</Application>
  <PresentationFormat>On-screen Show (4:3)</PresentationFormat>
  <Paragraphs>35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Foundry</vt:lpstr>
      <vt:lpstr>Slide 1</vt:lpstr>
      <vt:lpstr>Slide 2</vt:lpstr>
      <vt:lpstr>Slide 3</vt:lpstr>
      <vt:lpstr>Запишите наслов:</vt:lpstr>
      <vt:lpstr>Записујете следеће:</vt:lpstr>
      <vt:lpstr>Slide 6</vt:lpstr>
      <vt:lpstr>Slide 7</vt:lpstr>
      <vt:lpstr>Slide 8</vt:lpstr>
      <vt:lpstr>Запишите и урадите следеће задатке:</vt:lpstr>
      <vt:lpstr>Домаћи задатак: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16</cp:revision>
  <dcterms:created xsi:type="dcterms:W3CDTF">2020-03-18T20:40:10Z</dcterms:created>
  <dcterms:modified xsi:type="dcterms:W3CDTF">2020-03-23T19:17:57Z</dcterms:modified>
</cp:coreProperties>
</file>